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9" r:id="rId14"/>
    <p:sldId id="275" r:id="rId15"/>
    <p:sldId id="280" r:id="rId16"/>
    <p:sldId id="276" r:id="rId17"/>
    <p:sldId id="260" r:id="rId18"/>
    <p:sldId id="281" r:id="rId19"/>
    <p:sldId id="282" r:id="rId20"/>
    <p:sldId id="283" r:id="rId21"/>
    <p:sldId id="289" r:id="rId22"/>
    <p:sldId id="284" r:id="rId23"/>
    <p:sldId id="286" r:id="rId24"/>
    <p:sldId id="287" r:id="rId25"/>
    <p:sldId id="288" r:id="rId26"/>
    <p:sldId id="285" r:id="rId27"/>
    <p:sldId id="261" r:id="rId28"/>
    <p:sldId id="290" r:id="rId29"/>
    <p:sldId id="294" r:id="rId30"/>
    <p:sldId id="295" r:id="rId31"/>
    <p:sldId id="296" r:id="rId32"/>
    <p:sldId id="299" r:id="rId33"/>
    <p:sldId id="301" r:id="rId34"/>
    <p:sldId id="262" r:id="rId35"/>
    <p:sldId id="302" r:id="rId36"/>
    <p:sldId id="303" r:id="rId37"/>
    <p:sldId id="307" r:id="rId38"/>
    <p:sldId id="304" r:id="rId39"/>
    <p:sldId id="308" r:id="rId40"/>
    <p:sldId id="309" r:id="rId41"/>
    <p:sldId id="305" r:id="rId42"/>
    <p:sldId id="306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2" autoAdjust="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5EF50-66CF-43E6-960F-801216E99FF6}" type="datetimeFigureOut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A352C-E231-44C5-BA01-7FD97BDEC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75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6B86-E911-41EE-950C-C4F8E9A0C46E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31F3-790C-4455-A2BA-6DC6FFE43335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64B2-197E-43B3-9E10-A0F2F00500AA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0B5B-A1BF-4B27-9202-D5FBB3125A3C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840E-EA9A-48BE-A3B8-FF9D61F3C697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39A3-E19D-4616-B09F-FEC34604CA79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6056-E6E7-4755-B865-012CABE2E512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B423-FA25-4F49-AA8B-67CE419AA8D4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A31E-D6BF-461B-A440-38496BA90FB3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A67A-0A05-4156-996C-FDFCA3F22A93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12E2-F0F5-4C4A-AE1F-C02481F1D967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E9A766-1311-46B1-96F7-35F63B5D7336}" type="datetime1">
              <a:rPr lang="zh-CN" altLang="en-US" smtClean="0"/>
              <a:t>2020-02-26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38" y="836712"/>
            <a:ext cx="5724128" cy="18052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59632" y="3068960"/>
            <a:ext cx="71465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产品选型手册</a:t>
            </a:r>
            <a:endParaRPr lang="zh-CN" alt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05593" y="5631631"/>
            <a:ext cx="1654619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2020.01</a:t>
            </a:r>
            <a:endParaRPr lang="zh-CN" alt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www.hxymete.com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38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sp>
        <p:nvSpPr>
          <p:cNvPr id="6" name="TextBox 5"/>
          <p:cNvSpPr txBox="1"/>
          <p:nvPr/>
        </p:nvSpPr>
        <p:spPr>
          <a:xfrm>
            <a:off x="5004048" y="168748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HW72DS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名称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实验室用空压机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1700W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1450/1750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304L/min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78kg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80*60*88CM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71199"/>
            <a:ext cx="3960440" cy="33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sp>
        <p:nvSpPr>
          <p:cNvPr id="6" name="TextBox 5"/>
          <p:cNvSpPr txBox="1"/>
          <p:nvPr/>
        </p:nvSpPr>
        <p:spPr>
          <a:xfrm>
            <a:off x="5076056" y="1740872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HW73D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名称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实验室用空压机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1450/1750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456L/min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98KG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90*55*78CM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1" y="1772816"/>
            <a:ext cx="3671689" cy="36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sp>
        <p:nvSpPr>
          <p:cNvPr id="6" name="TextBox 5"/>
          <p:cNvSpPr txBox="1"/>
          <p:nvPr/>
        </p:nvSpPr>
        <p:spPr>
          <a:xfrm>
            <a:off x="4716016" y="168748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HW73S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名称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实验室用空压机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1450/1750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456L/min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108kg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110*50*76cm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4864"/>
            <a:ext cx="3737992" cy="30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sp>
        <p:nvSpPr>
          <p:cNvPr id="6" name="TextBox 5"/>
          <p:cNvSpPr txBox="1"/>
          <p:nvPr/>
        </p:nvSpPr>
        <p:spPr>
          <a:xfrm>
            <a:off x="4860032" y="168748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HW73DS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名称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实验室用空压机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2550W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1450/1750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456L/min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90L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108kg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110*60*88cm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91325"/>
            <a:ext cx="3810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sp>
        <p:nvSpPr>
          <p:cNvPr id="6" name="TextBox 5"/>
          <p:cNvSpPr txBox="1"/>
          <p:nvPr/>
        </p:nvSpPr>
        <p:spPr>
          <a:xfrm>
            <a:off x="5076056" y="168748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HW74S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名称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实验室用空压机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3400W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1450/1750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608L/min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120L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126kg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120*50*76cm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2" y="2204864"/>
            <a:ext cx="3944330" cy="30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sp>
        <p:nvSpPr>
          <p:cNvPr id="6" name="TextBox 5"/>
          <p:cNvSpPr txBox="1"/>
          <p:nvPr/>
        </p:nvSpPr>
        <p:spPr>
          <a:xfrm>
            <a:off x="5076056" y="168748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HW74DS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名称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实验室用空压机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3400W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1450/1750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608L/min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120L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126kg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120*65*90cm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" y="2276872"/>
            <a:ext cx="4038641" cy="312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sp>
        <p:nvSpPr>
          <p:cNvPr id="6" name="TextBox 5"/>
          <p:cNvSpPr txBox="1"/>
          <p:nvPr/>
        </p:nvSpPr>
        <p:spPr>
          <a:xfrm>
            <a:off x="5148064" y="1687488"/>
            <a:ext cx="388843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HW154S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超静音无油空压机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6000W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1450/1750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0.9mpa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960L/min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200L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280KG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160*56*101CM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4" y="2160240"/>
            <a:ext cx="41637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179687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687488"/>
            <a:ext cx="38884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HW51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（标配）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116L/min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52dB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28KG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41*35*55cm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5"/>
            <a:ext cx="3815705" cy="38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179687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687488"/>
            <a:ext cx="38884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HW71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（标配）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152L/min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52dB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5-8bar(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可调、压力感应检测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28KG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42*33*65cm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r="9780" b="4418"/>
          <a:stretch/>
        </p:blipFill>
        <p:spPr>
          <a:xfrm>
            <a:off x="839731" y="1772816"/>
            <a:ext cx="4308333" cy="37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179687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687488"/>
            <a:ext cx="3888432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HW52(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标配）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1100W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230L/min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53dB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5-8bar(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可调、压力感应检测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45KG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66*35*63.8mm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C:\Users\Administrator\Desktop\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4248472" cy="34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664296" cy="1080120"/>
          </a:xfrm>
        </p:spPr>
        <p:txBody>
          <a:bodyPr/>
          <a:lstStyle/>
          <a:p>
            <a:pPr marL="0" indent="0" algn="l">
              <a:buNone/>
            </a:pPr>
            <a:r>
              <a:rPr lang="zh-CN" altLang="en-US" dirty="0" smtClean="0"/>
              <a:t>公司</a:t>
            </a:r>
            <a:r>
              <a:rPr lang="zh-CN" altLang="en-US" dirty="0"/>
              <a:t>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899592" y="1484784"/>
            <a:ext cx="7416824" cy="47525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苏州昊欣扬机械科技公司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位于江苏省苏州市，成立于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。创立团队成员均拥有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年以上丰富的行业经验，目前公司主营方向以空气压缩机的生产、销售和服务为主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45720" indent="0">
              <a:buNone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8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      产品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涵盖：超静音空压机、便携式空压机、实验室空压机、小型无油空压机、静音无油空压机、迷你型空压机、实验室用空压机、静音无油空压机、无油涡旋空压机及空压机后处理设备、机头等周边配套产品，这些产品广泛应用在气相色谱、质谱、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3D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金属打印、石油治炼、食品制造、生物医药、化工能源、环境保护、水质检测、工业生产、航天科技、汽车制动等众多领域，满足不同层次的用户需求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45720" indent="0">
              <a:buNone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8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     公司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秉承“客户为尊、服务为荣、创意为先、技术为实”的经营理念，恪守“共创、共享、共赢”的企业精神，奉行“知人善任、人尽其才”的人才理念，通过开放式创新、卓越运营管理、人力资源发展等战略的实施，以完善的服务、精湛的技术和优越的产品，全面打造公司的核心竞争力，成就优秀的行业品牌，提供有价值的行业服务。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8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179687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687488"/>
            <a:ext cx="3888432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HW72(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标配）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1700W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308L/min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53dB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5-8bar(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可调、压力感应检测）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48KG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66*35*65cm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C:\Users\Administrator\Desktop\7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r="10617"/>
          <a:stretch/>
        </p:blipFill>
        <p:spPr bwMode="auto">
          <a:xfrm>
            <a:off x="827584" y="1844824"/>
            <a:ext cx="4176464" cy="385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179687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687488"/>
            <a:ext cx="3888432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HW102(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标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名称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静音无油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2400W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400L/min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56dB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75KG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70*45*78CM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179687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687488"/>
            <a:ext cx="38884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HW53(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标配）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1650W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348L/min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53dB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8bar(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可调、压力感应检测）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70KG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90*35*63.8cm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16124"/>
            <a:ext cx="3887713" cy="38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179687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687488"/>
            <a:ext cx="3888432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HW73(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标配）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456L/min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53dB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8bar(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可调、压力感应检测）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72KG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90*35*65cm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16124"/>
            <a:ext cx="3887713" cy="38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179687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687488"/>
            <a:ext cx="3888432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HW54(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标配）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2200W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462L/min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53dB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120L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8bar(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可调、压力感应检测）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90KG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112*35*63.8cm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38618"/>
            <a:ext cx="4430377" cy="35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179687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687488"/>
            <a:ext cx="38884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HW74(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标配）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3400W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608L/min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53dB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120L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8bar(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可调、压力感应检测）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92KG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112*35*65cm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4386064" cy="35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1796876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687488"/>
            <a:ext cx="3888432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HW75(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标配）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4250W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758L/min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55dB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8bar(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可调、压力感应检测）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128KG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132*37*65cm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2710"/>
            <a:ext cx="4341751" cy="35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5" y="0"/>
            <a:ext cx="3361349" cy="1936215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661566"/>
            <a:ext cx="3888432" cy="421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HW80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迷你型空压机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电压：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220V/50HZ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1/5 HP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1450/1750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自动停机：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 bar/57 psi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自动开机：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 bar/43 psi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6.5BAR/95Psi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23-25L/min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255*135*205mm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3.6kg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C:\Users\Administrator\Desktop\15681647239023副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7" y="2307656"/>
            <a:ext cx="4248472" cy="28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5" y="0"/>
            <a:ext cx="3361349" cy="1936215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257101"/>
            <a:ext cx="3888432" cy="490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HW806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迷你型空压机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1/5 HP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电压：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220V/50HZ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1450/1750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23-25L/min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自动停机：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 bar /57 psi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自动开机：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 bar/43 psi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气罐容量：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3.0L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6.5bar/95Psi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31*13.5*31cm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调压范围：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0-4 bar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5.0kg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t="3406" r="17655" b="3215"/>
          <a:stretch/>
        </p:blipFill>
        <p:spPr>
          <a:xfrm>
            <a:off x="827584" y="1578300"/>
            <a:ext cx="3968480" cy="41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5" y="0"/>
            <a:ext cx="3361349" cy="1936215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257101"/>
            <a:ext cx="3888432" cy="490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HW90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迷你型空压机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电压：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220V/50HZ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35-40 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1/3 HP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45dB 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1450/1700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第一档开关：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自动停机：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4bar /57psi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5.5kg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自动开机：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 bar/43 psi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第二档开关：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不停机：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 bar/86 psi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32*13.5*20.5cm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8" y="2276872"/>
            <a:ext cx="409744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232837" y="332656"/>
            <a:ext cx="2664296" cy="1080120"/>
          </a:xfrm>
        </p:spPr>
        <p:txBody>
          <a:bodyPr/>
          <a:lstStyle/>
          <a:p>
            <a:pPr marL="0" indent="0" algn="l">
              <a:buNone/>
            </a:pPr>
            <a:r>
              <a:rPr lang="zh-CN" altLang="en-US" dirty="0" smtClean="0"/>
              <a:t>产品分类</a:t>
            </a:r>
            <a:endParaRPr lang="zh-CN" altLang="en-US" dirty="0"/>
          </a:p>
        </p:txBody>
      </p:sp>
      <p:sp>
        <p:nvSpPr>
          <p:cNvPr id="8" name="矩形 7">
            <a:hlinkClick r:id="rId2" action="ppaction://hlinksldjump"/>
          </p:cNvPr>
          <p:cNvSpPr/>
          <p:nvPr/>
        </p:nvSpPr>
        <p:spPr>
          <a:xfrm>
            <a:off x="2037691" y="1772816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实验室用空压机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2037691" y="2721694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静音无油空压机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2395160" y="3729806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迷你型空压机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2741409" y="4665910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空压机配件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5" y="0"/>
            <a:ext cx="3361349" cy="1936215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257101"/>
            <a:ext cx="3888432" cy="530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HW906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迷你型空压机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双缸：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双压气泵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第一档开关：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自动停机：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4bar /57psi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电压：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220V/50HZ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自动开机：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 bar/43 psi 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1/3 HP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第二档开关：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不停机：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 bar/86 psi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1450/1700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调压范围：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0-6 bar 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35-40 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气罐容量：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3.5L 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45dB 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32*13.5*31cm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7kg 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 descr="C:\Users\Administrator\Desktop\45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5834" r="22602" b="4571"/>
          <a:stretch/>
        </p:blipFill>
        <p:spPr bwMode="auto">
          <a:xfrm>
            <a:off x="1043608" y="1727674"/>
            <a:ext cx="3528392" cy="41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5" y="0"/>
            <a:ext cx="3361349" cy="1936215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806345"/>
            <a:ext cx="3888432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HW51/9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迷你型空压机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550W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116L/min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8bra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9L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51dB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35*35*49cm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18KG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 descr="C:\Users\Administrator\Desktop\157594358014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5297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5" y="0"/>
            <a:ext cx="3361349" cy="1936215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806345"/>
            <a:ext cx="3888432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HW51/15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迷你型空压机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550W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116L/min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8bra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15L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52dB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外形尺寸：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40*18*51cm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18KG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 descr="C:\Users\Administrator\Desktop\5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521225" cy="437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5" y="0"/>
            <a:ext cx="3361349" cy="1936215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806345"/>
            <a:ext cx="3888432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HW71/15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迷你型空压机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1HP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750W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152L/min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8bra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15L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52dB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40*18*53cm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18KG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 descr="C:\Users\Administrator\Desktop\5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521225" cy="437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5" y="5067"/>
            <a:ext cx="3443913" cy="1983774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028904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HM550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无油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压缩机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550W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116L/min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安装尺寸：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22.3*8.89CM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外观尺寸：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25*12*21CM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重量：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9KG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3" name="Picture 5" descr="C:\Users\Administrator\Desktop\HM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1348"/>
            <a:ext cx="3915730" cy="375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5" y="5067"/>
            <a:ext cx="3443913" cy="1983774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028904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HM750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无油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压缩机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152L/min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安装尺寸：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22.3*8.89cm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外观尺寸：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27*13*21cm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 descr="C:\Users\Administrator\Desktop\HM7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03" y="1990060"/>
            <a:ext cx="3906637" cy="374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5" y="5067"/>
            <a:ext cx="3443913" cy="1983774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028904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HM1100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无油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压缩机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1100W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0.9mpa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200L/min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安装尺寸：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24.3*12.7cm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外观尺寸：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30*16*29cm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17KG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 descr="C:\Users\Administrator\Desktop\156757947433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348880"/>
            <a:ext cx="3969444" cy="28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5" y="5067"/>
            <a:ext cx="3443913" cy="1983774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028904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HM1500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无油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压缩机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1500W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0.9mpa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220L/min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安装尺寸：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24.3*12.7cm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外观尺寸：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30*16*29cm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18KG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 descr="C:\Users\Administrator\Desktop\156757947433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348880"/>
            <a:ext cx="3969444" cy="28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5" y="5067"/>
            <a:ext cx="3443913" cy="1983774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878353"/>
            <a:ext cx="33843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CAT-15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名称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精密过滤器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处理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1.5m³/min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过滤量最大重量：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2.5KG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空气进气口管径：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DN20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油气含量底至：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0.001PPM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含尘量底至：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0.01 PPM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灰尘过滤颗粒度：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0.01PPM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外形尺寸：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210*105mm(H*W)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3" name="Picture 3" descr="C:\Users\Administrator\Desktop\54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8" y="2113616"/>
            <a:ext cx="4420328" cy="336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5" y="5067"/>
            <a:ext cx="3443913" cy="1983774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878353"/>
            <a:ext cx="3384376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CAT-L15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滤芯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滤芯号码：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L15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滤芯盖外径：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42.5mm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滤芯盖厚度：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150mm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 descr="C:\Users\Administrator\Desktop\156757947182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78353"/>
            <a:ext cx="3744416" cy="398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87028"/>
            <a:ext cx="3319264" cy="4149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687488"/>
            <a:ext cx="388843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HW51S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超静音无油空压机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116L/min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52dB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5-8bar(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可调、压力感应检测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46KG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50*50*56cm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89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5" y="5067"/>
            <a:ext cx="3443913" cy="1983774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878353"/>
            <a:ext cx="33843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CAT-15D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精密过滤器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处理量：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1.5m³/min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过滤量最大重量：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2.5KG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空气进气口管径：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DN20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油气含量底至：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0.01PPM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含尘量底至：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0.01 PPM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灰尘过滤颗粒度：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0.01PPM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外形尺寸：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260*105mm(H*W)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 descr="C:\Users\Administrator\Desktop\1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8904"/>
            <a:ext cx="3888432" cy="35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5" y="5067"/>
            <a:ext cx="3443913" cy="1983774"/>
          </a:xfr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4159" y="1622503"/>
            <a:ext cx="410445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HXY-15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冷冻式干燥机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1000W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处理量：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1.5m³/min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工作压力：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1Mpa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1Mpa)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进气温度：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≤额定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40℃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干燥方式：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冷冻式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控制方式：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自动定时控制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空气接口口径：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DN20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40KG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665*425*560mm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C:\Users\Administrator\Desktop\HXY-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r="12749" b="2250"/>
          <a:stretch/>
        </p:blipFill>
        <p:spPr bwMode="auto">
          <a:xfrm>
            <a:off x="611560" y="1916832"/>
            <a:ext cx="3959661" cy="39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956376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回到首页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5788" y="692696"/>
            <a:ext cx="721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产品序列持续更新中</a:t>
            </a:r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0782" y="2132856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苏州昊欣扬机械科技有限公司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祝小姐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18321205916</a:t>
            </a:r>
          </a:p>
          <a:p>
            <a:pPr algn="ctr"/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昆山市千灯镇秦峰星尙广场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号楼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195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室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587727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访问官网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1636" y="587727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添加微信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5" name="Picture 3" descr="C:\Users\Administrator\Desktop\微信图片_20200106145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1475296" cy="14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网址二维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87028"/>
            <a:ext cx="3319264" cy="4149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687488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型号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HW51DS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实验室用空压机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1450/1750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116L/min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22L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48kg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50*65*78CM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30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sp>
        <p:nvSpPr>
          <p:cNvPr id="6" name="TextBox 5"/>
          <p:cNvSpPr txBox="1"/>
          <p:nvPr/>
        </p:nvSpPr>
        <p:spPr>
          <a:xfrm>
            <a:off x="5148064" y="168748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HW52D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实验室用空压机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功率：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1100W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230L/min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53dB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5-8bar(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可调、压力感应检测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45KG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66*45*63.8mm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0957"/>
            <a:ext cx="4587867" cy="30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sp>
        <p:nvSpPr>
          <p:cNvPr id="6" name="TextBox 5"/>
          <p:cNvSpPr txBox="1"/>
          <p:nvPr/>
        </p:nvSpPr>
        <p:spPr>
          <a:xfrm>
            <a:off x="4788024" y="168748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型号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HW71S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超静音无油空压机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152L/min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42dB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50*50*65cm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9" y="1687488"/>
            <a:ext cx="3434477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sp>
        <p:nvSpPr>
          <p:cNvPr id="6" name="TextBox 5"/>
          <p:cNvSpPr txBox="1"/>
          <p:nvPr/>
        </p:nvSpPr>
        <p:spPr>
          <a:xfrm>
            <a:off x="4716016" y="1687488"/>
            <a:ext cx="388843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型号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HW71DS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名称：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实验室用空压机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850W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转速：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1450/1750 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r.p.m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152L/min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出气口：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G1/4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外型尺寸：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50*65*78CM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83792"/>
            <a:ext cx="3492083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719579"/>
          </a:xfrm>
        </p:spPr>
      </p:pic>
      <p:sp>
        <p:nvSpPr>
          <p:cNvPr id="6" name="TextBox 5"/>
          <p:cNvSpPr txBox="1"/>
          <p:nvPr/>
        </p:nvSpPr>
        <p:spPr>
          <a:xfrm>
            <a:off x="5076056" y="1687488"/>
            <a:ext cx="38884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型号：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HW72S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名称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超静音无油空压机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1500W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排气量：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304L/min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噪音值：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42dB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储气罐：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60L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最大压力：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0.8mpa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净重：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75KG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产品尺寸：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78*50*80cm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www.hxymete.com</a:t>
            </a:r>
            <a:endParaRPr lang="zh-CN" altLang="en-US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45240"/>
            <a:ext cx="3977586" cy="33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气流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</TotalTime>
  <Words>246</Words>
  <Application>Microsoft Office PowerPoint</Application>
  <PresentationFormat>全屏显示(4:3)</PresentationFormat>
  <Paragraphs>461</Paragraphs>
  <Slides>42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气流</vt:lpstr>
      <vt:lpstr>PowerPoint 演示文稿</vt:lpstr>
      <vt:lpstr>公司简介</vt:lpstr>
      <vt:lpstr>产品分类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一 一</cp:lastModifiedBy>
  <cp:revision>42</cp:revision>
  <dcterms:created xsi:type="dcterms:W3CDTF">2020-01-06T02:58:31Z</dcterms:created>
  <dcterms:modified xsi:type="dcterms:W3CDTF">2020-02-26T01:34:11Z</dcterms:modified>
</cp:coreProperties>
</file>